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64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4A995-16F7-4F42-B307-7276A6146957}" type="datetimeFigureOut">
              <a:rPr lang="fr-FR" smtClean="0"/>
              <a:t>10/07/2024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4888B-4998-468F-90CA-93E85DAA355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582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0004C-3170-4992-B537-6C3AAB06D498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C84D-85BF-4DEF-B078-B727ED5BE0A6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001D5-896A-442C-A615-4F043BB550D2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68368-9E68-4FA7-AE3B-525B7122C5A6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C46-0A66-4219-9FB8-99D121FB45F8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07E0-E6E1-429B-9AA4-BC0140CFE606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3279-9035-4D16-8896-38EC59DABA9C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8B696-06F6-4D7C-8C34-50522DC21EC9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BE51B-88B7-4CB4-8E1B-FF9611C97C4F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69DE4-AA17-4BC2-8C0F-186C330A0A38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EE5C-5957-45AB-A3D3-8D981C79BC15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8482-47F1-409D-941A-A3BD071901F9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35E-9636-4735-9E99-68DC5140A030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200F-B616-478C-BF20-C415147A744A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2ABB4-8E9C-46C9-9781-30070FCBB43A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87E2-5C05-4AD1-8CB9-6C753549B40D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383B1-A79C-49E5-A26E-9BBC48306708}" type="datetime1">
              <a:rPr lang="en-US" smtClean="0"/>
              <a:t>7/10/2024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L.MAHEO - ISFEC 2024-2025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duscol.education.fr/74/j-enseign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A89275-B62D-B46D-33F3-9BB8E66CD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Professeurs stagiaires de l’Enseignement Technologique et Professionnel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80EB04-E90D-2980-B847-4617FCFCCC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07C93D-7202-1282-E94D-17DC63B84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93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468BB9-AF4E-FDAE-2063-801A1D5F9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PENDANT LES VACANCES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0CF74D-BA47-E63C-16BE-FF04BD288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SE REPOSER </a:t>
            </a:r>
            <a:r>
              <a:rPr lang="fr-FR" dirty="0"/>
              <a:t>– PRENDRE LE TEMPS DE REFLEXION</a:t>
            </a:r>
          </a:p>
          <a:p>
            <a:endParaRPr lang="fr-FR" dirty="0"/>
          </a:p>
          <a:p>
            <a:r>
              <a:rPr lang="fr-FR" dirty="0"/>
              <a:t>PENSER – SE QUESTIONNER - LIRE</a:t>
            </a:r>
          </a:p>
          <a:p>
            <a:pPr lvl="1"/>
            <a:r>
              <a:rPr lang="fr-FR" dirty="0"/>
              <a:t>DIDACTIQUE : que doivent apprendre / connaître mes élèves ?</a:t>
            </a:r>
          </a:p>
          <a:p>
            <a:pPr lvl="1"/>
            <a:r>
              <a:rPr lang="fr-FR" dirty="0"/>
              <a:t>PEDAGOGIE : avec quelles postures / stratégies vais-je enseigner ?</a:t>
            </a:r>
          </a:p>
          <a:p>
            <a:pPr lvl="1"/>
            <a:r>
              <a:rPr lang="fr-FR" i="1" dirty="0"/>
              <a:t>Ces points seront largement abordés lors des formations</a:t>
            </a:r>
          </a:p>
          <a:p>
            <a:pPr lvl="1"/>
            <a:endParaRPr lang="fr-FR" i="1" dirty="0"/>
          </a:p>
          <a:p>
            <a:pPr lvl="1"/>
            <a:r>
              <a:rPr lang="fr-FR" i="1" dirty="0"/>
              <a:t>Philippe Meirieu : </a:t>
            </a:r>
            <a:r>
              <a:rPr lang="fr-FR" dirty="0"/>
              <a:t>de nombreux ouvrages de pédagogie</a:t>
            </a:r>
          </a:p>
          <a:p>
            <a:pPr lvl="1"/>
            <a:r>
              <a:rPr lang="fr-FR" i="1" dirty="0"/>
              <a:t>Stanislas Dehaene : Apprendre !</a:t>
            </a:r>
          </a:p>
          <a:p>
            <a:pPr lvl="1"/>
            <a:r>
              <a:rPr lang="fr-FR" i="1" dirty="0"/>
              <a:t>Sciences humaines : </a:t>
            </a:r>
            <a:r>
              <a:rPr lang="fr-FR" dirty="0"/>
              <a:t>mensuel, présent en CDI et médiathèque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1294EB-EAF3-CE4F-89AD-6F888DE39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16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A182DC-481B-8A6D-B1E1-F11996EAC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PREPARER SA RENTREE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63FD6F-3A09-D65D-0F4A-5BFB5737E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Idéalement : Avoir rencontré l’équipe pédagogique, avoir échangé avec des pairs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Consulter EDUSCOL : les programmes et les référentiels</a:t>
            </a:r>
          </a:p>
          <a:p>
            <a:pPr lvl="1"/>
            <a:r>
              <a:rPr lang="fr-FR" dirty="0">
                <a:hlinkClick r:id="rId2"/>
              </a:rPr>
              <a:t>https://eduscol.education.fr/74/j-enseigne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r>
              <a:rPr lang="fr-FR" dirty="0"/>
              <a:t>Consulter CANOPE : de nombreuses ressources professionnelles</a:t>
            </a:r>
          </a:p>
          <a:p>
            <a:pPr lvl="1"/>
            <a:r>
              <a:rPr lang="fr-FR" dirty="0"/>
              <a:t>https://www.reseau-canope.fr/</a:t>
            </a:r>
          </a:p>
          <a:p>
            <a:pPr lvl="1"/>
            <a:endParaRPr lang="fr-FR" dirty="0"/>
          </a:p>
          <a:p>
            <a:r>
              <a:rPr lang="fr-FR" dirty="0"/>
              <a:t>Monter une première PROGRAMMATION : bien prendre en compte les vacances, stages, ponts; voyages …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1BEA6BA-B1AA-9112-C696-043A4FE76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3C339-FA7C-C4B9-9412-F874EE8A0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37404"/>
          </a:xfrm>
        </p:spPr>
        <p:txBody>
          <a:bodyPr>
            <a:normAutofit/>
          </a:bodyPr>
          <a:lstStyle/>
          <a:p>
            <a:r>
              <a:rPr lang="fr-FR" dirty="0"/>
              <a:t>PREPARER SA PREMIERE SEANCE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3F1C7D-AB96-9E1D-8C51-17A81EC9D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L’accueil</a:t>
            </a:r>
            <a:r>
              <a:rPr lang="en-US" dirty="0"/>
              <a:t> des </a:t>
            </a:r>
            <a:r>
              <a:rPr lang="en-US" dirty="0" err="1"/>
              <a:t>élèves</a:t>
            </a:r>
            <a:r>
              <a:rPr lang="en-US" dirty="0"/>
              <a:t> / </a:t>
            </a:r>
            <a:r>
              <a:rPr lang="en-US" dirty="0" err="1"/>
              <a:t>étudiants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/>
              <a:t>Présentation</a:t>
            </a:r>
            <a:r>
              <a:rPr lang="en-US" dirty="0"/>
              <a:t> du </a:t>
            </a:r>
            <a:r>
              <a:rPr lang="en-US" dirty="0" err="1"/>
              <a:t>professeur</a:t>
            </a:r>
            <a:r>
              <a:rPr lang="en-US" dirty="0"/>
              <a:t> : </a:t>
            </a:r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parcours</a:t>
            </a:r>
            <a:r>
              <a:rPr lang="en-US" dirty="0"/>
              <a:t> </a:t>
            </a:r>
            <a:r>
              <a:rPr lang="en-US" dirty="0" err="1"/>
              <a:t>professionnel</a:t>
            </a:r>
            <a:r>
              <a:rPr lang="en-US" dirty="0"/>
              <a:t>, les raisons pour </a:t>
            </a:r>
            <a:r>
              <a:rPr lang="en-US" dirty="0" err="1"/>
              <a:t>lesquelles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</a:t>
            </a:r>
            <a:r>
              <a:rPr lang="en-US" dirty="0" err="1"/>
              <a:t>professeur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err="1"/>
              <a:t>Présentation</a:t>
            </a:r>
            <a:r>
              <a:rPr lang="en-US" dirty="0"/>
              <a:t> </a:t>
            </a:r>
            <a:r>
              <a:rPr lang="en-US" dirty="0" err="1"/>
              <a:t>fonctionnement</a:t>
            </a:r>
            <a:r>
              <a:rPr lang="en-US" dirty="0"/>
              <a:t> du </a:t>
            </a:r>
            <a:r>
              <a:rPr lang="en-US" dirty="0" err="1"/>
              <a:t>cours</a:t>
            </a:r>
            <a:r>
              <a:rPr lang="en-US" dirty="0"/>
              <a:t> : </a:t>
            </a:r>
            <a:r>
              <a:rPr lang="en-US" dirty="0" err="1"/>
              <a:t>rituels</a:t>
            </a:r>
            <a:r>
              <a:rPr lang="en-US" dirty="0"/>
              <a:t>, matériel </a:t>
            </a:r>
            <a:r>
              <a:rPr lang="en-US" dirty="0" err="1"/>
              <a:t>demandé</a:t>
            </a:r>
            <a:r>
              <a:rPr lang="en-US" dirty="0"/>
              <a:t> aux </a:t>
            </a:r>
            <a:r>
              <a:rPr lang="en-US" dirty="0" err="1"/>
              <a:t>élèves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err="1"/>
              <a:t>Présentation</a:t>
            </a:r>
            <a:r>
              <a:rPr lang="en-US" dirty="0"/>
              <a:t> </a:t>
            </a:r>
            <a:r>
              <a:rPr lang="en-US" dirty="0" err="1"/>
              <a:t>programme</a:t>
            </a:r>
            <a:r>
              <a:rPr lang="en-US" dirty="0"/>
              <a:t> : presenter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programmation</a:t>
            </a:r>
            <a:r>
              <a:rPr lang="en-US" dirty="0"/>
              <a:t> </a:t>
            </a:r>
            <a:r>
              <a:rPr lang="en-US" b="1" dirty="0" err="1"/>
              <a:t>simplifiée</a:t>
            </a:r>
            <a:r>
              <a:rPr lang="en-US" dirty="0"/>
              <a:t> avec les </a:t>
            </a:r>
            <a:r>
              <a:rPr lang="en-US" dirty="0" err="1"/>
              <a:t>attendus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err="1"/>
              <a:t>Présentation</a:t>
            </a:r>
            <a:r>
              <a:rPr lang="en-US" dirty="0"/>
              <a:t> des </a:t>
            </a:r>
            <a:r>
              <a:rPr lang="en-US" dirty="0" err="1"/>
              <a:t>élèves</a:t>
            </a:r>
            <a:r>
              <a:rPr lang="en-US" dirty="0"/>
              <a:t> (</a:t>
            </a:r>
            <a:r>
              <a:rPr lang="en-US" dirty="0" err="1"/>
              <a:t>éviter</a:t>
            </a:r>
            <a:r>
              <a:rPr lang="en-US" dirty="0"/>
              <a:t> les fiches de presentation, </a:t>
            </a:r>
            <a:r>
              <a:rPr lang="en-US" dirty="0" err="1"/>
              <a:t>trouver</a:t>
            </a:r>
            <a:r>
              <a:rPr lang="en-US" dirty="0"/>
              <a:t> des </a:t>
            </a:r>
            <a:r>
              <a:rPr lang="en-US" dirty="0" err="1"/>
              <a:t>modalités</a:t>
            </a:r>
            <a:r>
              <a:rPr lang="en-US" dirty="0"/>
              <a:t> plus </a:t>
            </a:r>
            <a:r>
              <a:rPr lang="en-US" dirty="0" err="1"/>
              <a:t>ludiques</a:t>
            </a:r>
            <a:r>
              <a:rPr lang="en-US" dirty="0"/>
              <a:t> qui </a:t>
            </a:r>
            <a:r>
              <a:rPr lang="en-US" dirty="0" err="1"/>
              <a:t>permettent</a:t>
            </a:r>
            <a:r>
              <a:rPr lang="en-US" dirty="0"/>
              <a:t> </a:t>
            </a:r>
            <a:r>
              <a:rPr lang="en-US" dirty="0" err="1"/>
              <a:t>d’instaurer</a:t>
            </a:r>
            <a:r>
              <a:rPr lang="en-US" dirty="0"/>
              <a:t> le </a:t>
            </a:r>
            <a:r>
              <a:rPr lang="en-US" dirty="0" err="1"/>
              <a:t>climat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souhaitez</a:t>
            </a:r>
            <a:r>
              <a:rPr lang="en-US" dirty="0"/>
              <a:t> </a:t>
            </a:r>
            <a:r>
              <a:rPr lang="en-US" dirty="0" err="1"/>
              <a:t>mettre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place). </a:t>
            </a:r>
            <a:r>
              <a:rPr lang="en-US" dirty="0" err="1"/>
              <a:t>Exemple</a:t>
            </a:r>
            <a:r>
              <a:rPr lang="en-US" dirty="0"/>
              <a:t> : </a:t>
            </a:r>
            <a:r>
              <a:rPr lang="en-US" i="1" dirty="0"/>
              <a:t>Mur </a:t>
            </a:r>
            <a:r>
              <a:rPr lang="en-US" i="1" dirty="0" err="1"/>
              <a:t>d’humeur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093DE6D-2982-27F9-281C-B45768410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L.MAHEO - ISFEC 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78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220</TotalTime>
  <Words>242</Words>
  <Application>Microsoft Office PowerPoint</Application>
  <PresentationFormat>Grand écran</PresentationFormat>
  <Paragraphs>38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Brin</vt:lpstr>
      <vt:lpstr>Professeurs stagiaires de l’Enseignement Technologique et Professionnel</vt:lpstr>
      <vt:lpstr>PENDANT LES VACANCES</vt:lpstr>
      <vt:lpstr>PREPARER SA RENTREE</vt:lpstr>
      <vt:lpstr>PREPARER SA PREMIERE SEANCE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LISE MAHEO</dc:creator>
  <cp:lastModifiedBy>LISE MAHEO</cp:lastModifiedBy>
  <cp:revision>11</cp:revision>
  <dcterms:created xsi:type="dcterms:W3CDTF">2024-07-04T05:49:45Z</dcterms:created>
  <dcterms:modified xsi:type="dcterms:W3CDTF">2024-07-10T07:57:58Z</dcterms:modified>
</cp:coreProperties>
</file>